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71" r:id="rId3"/>
    <p:sldId id="272" r:id="rId4"/>
    <p:sldId id="273" r:id="rId5"/>
    <p:sldId id="258" r:id="rId6"/>
    <p:sldId id="279" r:id="rId7"/>
    <p:sldId id="275" r:id="rId8"/>
    <p:sldId id="277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9" r:id="rId17"/>
    <p:sldId id="270" r:id="rId18"/>
    <p:sldId id="268" r:id="rId19"/>
    <p:sldId id="26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57" autoAdjust="0"/>
    <p:restoredTop sz="94660"/>
  </p:normalViewPr>
  <p:slideViewPr>
    <p:cSldViewPr snapToGrid="0">
      <p:cViewPr>
        <p:scale>
          <a:sx n="75" d="100"/>
          <a:sy n="75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6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8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8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0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4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7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8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F39F7A-5632-47CE-8A38-47B64E36987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4379-AF4B-49EE-A347-A9CAB2BF5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23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About </a:t>
            </a:r>
            <a:r>
              <a:rPr lang="en-US" dirty="0"/>
              <a:t>M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</a:t>
            </a:r>
            <a:r>
              <a:rPr lang="en-US" dirty="0" smtClean="0"/>
              <a:t>Treyyyyyyyyyyyyyyyyyyyyyyyyyyyyyyyyyyyyyykkkkkkkkkkkkkkkkkkkkkkk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4880"/>
            <a:ext cx="9601196" cy="1303867"/>
          </a:xfrm>
        </p:spPr>
        <p:txBody>
          <a:bodyPr/>
          <a:lstStyle/>
          <a:p>
            <a:r>
              <a:rPr lang="en-US" dirty="0" smtClean="0"/>
              <a:t>My Favorite Movie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89200"/>
            <a:ext cx="6184900" cy="3670300"/>
          </a:xfrm>
        </p:spPr>
      </p:pic>
      <p:sp>
        <p:nvSpPr>
          <p:cNvPr id="5" name="TextBox 4"/>
          <p:cNvSpPr txBox="1"/>
          <p:nvPr/>
        </p:nvSpPr>
        <p:spPr>
          <a:xfrm>
            <a:off x="711200" y="2268747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movie is </a:t>
            </a:r>
            <a:r>
              <a:rPr lang="en-US" dirty="0"/>
              <a:t>B</a:t>
            </a:r>
            <a:r>
              <a:rPr lang="en-US" dirty="0" smtClean="0"/>
              <a:t>aby Boy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F</a:t>
            </a:r>
            <a:r>
              <a:rPr lang="en-US" dirty="0" smtClean="0"/>
              <a:t>avorite Actor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22" y="2039938"/>
            <a:ext cx="7459132" cy="4195762"/>
          </a:xfrm>
        </p:spPr>
      </p:pic>
      <p:sp>
        <p:nvSpPr>
          <p:cNvPr id="7" name="TextBox 6"/>
          <p:cNvSpPr txBox="1"/>
          <p:nvPr/>
        </p:nvSpPr>
        <p:spPr>
          <a:xfrm>
            <a:off x="1295402" y="2616200"/>
            <a:ext cx="32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actor is Tyler Perry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Actress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8" y="3274219"/>
            <a:ext cx="1638300" cy="1752600"/>
          </a:xfrm>
        </p:spPr>
      </p:pic>
      <p:sp>
        <p:nvSpPr>
          <p:cNvPr id="5" name="TextBox 4"/>
          <p:cNvSpPr txBox="1"/>
          <p:nvPr/>
        </p:nvSpPr>
        <p:spPr>
          <a:xfrm>
            <a:off x="749302" y="3688854"/>
            <a:ext cx="298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actress is Meagan Good she one of the finest actress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Rapper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231356"/>
            <a:ext cx="3267075" cy="1838325"/>
          </a:xfrm>
        </p:spPr>
      </p:pic>
      <p:sp>
        <p:nvSpPr>
          <p:cNvPr id="3" name="TextBox 2"/>
          <p:cNvSpPr txBox="1"/>
          <p:nvPr/>
        </p:nvSpPr>
        <p:spPr>
          <a:xfrm>
            <a:off x="1701800" y="2717800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rapper</a:t>
            </a:r>
          </a:p>
          <a:p>
            <a:r>
              <a:rPr lang="en-US" dirty="0" smtClean="0"/>
              <a:t>Is </a:t>
            </a:r>
            <a:r>
              <a:rPr lang="en-US" dirty="0"/>
              <a:t>D</a:t>
            </a:r>
            <a:r>
              <a:rPr lang="en-US" dirty="0" smtClean="0"/>
              <a:t>aye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Album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3078956"/>
            <a:ext cx="2857500" cy="2143125"/>
          </a:xfrm>
        </p:spPr>
      </p:pic>
      <p:sp>
        <p:nvSpPr>
          <p:cNvPr id="3" name="TextBox 2"/>
          <p:cNvSpPr txBox="1"/>
          <p:nvPr/>
        </p:nvSpPr>
        <p:spPr>
          <a:xfrm>
            <a:off x="927100" y="2781300"/>
            <a:ext cx="439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my favorite album Because all the songs on there GOING OFF!!!!!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My Favorite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22" y="2039938"/>
            <a:ext cx="7459132" cy="4195762"/>
          </a:xfrm>
        </p:spPr>
      </p:pic>
      <p:sp>
        <p:nvSpPr>
          <p:cNvPr id="5" name="TextBox 4"/>
          <p:cNvSpPr txBox="1"/>
          <p:nvPr/>
        </p:nvSpPr>
        <p:spPr>
          <a:xfrm>
            <a:off x="863600" y="3175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my favorite Rap Group because in all of there songs they all keeping it #100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Grew 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26594"/>
            <a:ext cx="2466975" cy="1847850"/>
          </a:xfrm>
        </p:spPr>
      </p:pic>
      <p:sp>
        <p:nvSpPr>
          <p:cNvPr id="9" name="TextBox 8"/>
          <p:cNvSpPr txBox="1"/>
          <p:nvPr/>
        </p:nvSpPr>
        <p:spPr>
          <a:xfrm>
            <a:off x="1181100" y="2590800"/>
            <a:ext cx="3365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where I grew up in if u wanted to know y umm bad go to stay down there for 5years and come back you will see y umm like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Truck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8" y="3331369"/>
            <a:ext cx="2667000" cy="1638300"/>
          </a:xfrm>
        </p:spPr>
      </p:pic>
      <p:sp>
        <p:nvSpPr>
          <p:cNvPr id="6" name="TextBox 5"/>
          <p:cNvSpPr txBox="1"/>
          <p:nvPr/>
        </p:nvSpPr>
        <p:spPr>
          <a:xfrm>
            <a:off x="1562100" y="2565400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truck is a dodge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Football Player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840831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2" y="2590800"/>
            <a:ext cx="294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 Newton is my favorite player is because is the best quarterback in the NFL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01" y="2052638"/>
            <a:ext cx="3242974" cy="4195762"/>
          </a:xfrm>
        </p:spPr>
      </p:pic>
      <p:sp>
        <p:nvSpPr>
          <p:cNvPr id="3" name="TextBox 2"/>
          <p:cNvSpPr txBox="1"/>
          <p:nvPr/>
        </p:nvSpPr>
        <p:spPr>
          <a:xfrm>
            <a:off x="1295402" y="2705100"/>
            <a:ext cx="312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sport is 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LIKE TO VISIT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853248"/>
            <a:ext cx="7094236" cy="4814252"/>
          </a:xfrm>
        </p:spPr>
      </p:pic>
      <p:sp>
        <p:nvSpPr>
          <p:cNvPr id="5" name="TextBox 4"/>
          <p:cNvSpPr txBox="1"/>
          <p:nvPr/>
        </p:nvSpPr>
        <p:spPr>
          <a:xfrm>
            <a:off x="482600" y="18532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place I like to visit is the  </a:t>
            </a:r>
          </a:p>
          <a:p>
            <a:r>
              <a:rPr lang="en-US" dirty="0" smtClean="0"/>
              <a:t>University Kentucky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9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1" y="262218"/>
            <a:ext cx="10520734" cy="140053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019300"/>
            <a:ext cx="6502400" cy="4838700"/>
          </a:xfrm>
        </p:spPr>
      </p:pic>
    </p:spTree>
    <p:extLst>
      <p:ext uri="{BB962C8B-B14F-4D97-AF65-F5344CB8AC3E}">
        <p14:creationId xmlns:p14="http://schemas.microsoft.com/office/powerpoint/2010/main" val="6216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81" y="1853248"/>
            <a:ext cx="6257723" cy="4687252"/>
          </a:xfrm>
        </p:spPr>
      </p:pic>
      <p:sp>
        <p:nvSpPr>
          <p:cNvPr id="3" name="TextBox 2"/>
          <p:cNvSpPr txBox="1"/>
          <p:nvPr/>
        </p:nvSpPr>
        <p:spPr>
          <a:xfrm>
            <a:off x="850900" y="2247900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team is ALABAMA ROLL TIDE!!!!!!!!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SUBJECT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79" y="2120539"/>
            <a:ext cx="7437021" cy="4737461"/>
          </a:xfrm>
        </p:spPr>
      </p:pic>
      <p:sp>
        <p:nvSpPr>
          <p:cNvPr id="3" name="TextBox 2"/>
          <p:cNvSpPr txBox="1"/>
          <p:nvPr/>
        </p:nvSpPr>
        <p:spPr>
          <a:xfrm>
            <a:off x="271879" y="1853248"/>
            <a:ext cx="448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subject is MATH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3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768437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My Favorite </a:t>
            </a:r>
            <a:r>
              <a:rPr lang="en-US" dirty="0"/>
              <a:t>C</a:t>
            </a:r>
            <a:r>
              <a:rPr lang="en-US" dirty="0" smtClean="0"/>
              <a:t>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2478881"/>
            <a:ext cx="4572000" cy="3343275"/>
          </a:xfrm>
        </p:spPr>
      </p:pic>
    </p:spTree>
    <p:extLst>
      <p:ext uri="{BB962C8B-B14F-4D97-AF65-F5344CB8AC3E}">
        <p14:creationId xmlns:p14="http://schemas.microsoft.com/office/powerpoint/2010/main" val="28139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1" y="465418"/>
            <a:ext cx="9923834" cy="1414182"/>
          </a:xfrm>
        </p:spPr>
        <p:txBody>
          <a:bodyPr/>
          <a:lstStyle/>
          <a:p>
            <a:r>
              <a:rPr lang="en-US" dirty="0" smtClean="0"/>
              <a:t>Favorite NFL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5" y="1879600"/>
            <a:ext cx="5710846" cy="4474369"/>
          </a:xfrm>
        </p:spPr>
      </p:pic>
      <p:sp>
        <p:nvSpPr>
          <p:cNvPr id="7" name="TextBox 6"/>
          <p:cNvSpPr txBox="1"/>
          <p:nvPr/>
        </p:nvSpPr>
        <p:spPr>
          <a:xfrm>
            <a:off x="977900" y="2019300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 Favorite NFL team is the Carolina Panthers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BASKETBALL PLAYER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663700"/>
            <a:ext cx="6226570" cy="4737100"/>
          </a:xfrm>
        </p:spPr>
      </p:pic>
      <p:sp>
        <p:nvSpPr>
          <p:cNvPr id="3" name="TextBox 2"/>
          <p:cNvSpPr txBox="1"/>
          <p:nvPr/>
        </p:nvSpPr>
        <p:spPr>
          <a:xfrm>
            <a:off x="965200" y="2070100"/>
            <a:ext cx="260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Basketball Player is </a:t>
            </a:r>
            <a:r>
              <a:rPr lang="en-US" dirty="0" err="1" smtClean="0"/>
              <a:t>Lebron</a:t>
            </a:r>
            <a:r>
              <a:rPr lang="en-US" dirty="0" smtClean="0"/>
              <a:t> 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7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SPORT I 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08" y="1485900"/>
            <a:ext cx="4736992" cy="5372100"/>
          </a:xfrm>
        </p:spPr>
      </p:pic>
      <p:sp>
        <p:nvSpPr>
          <p:cNvPr id="5" name="TextBox 4"/>
          <p:cNvSpPr txBox="1"/>
          <p:nvPr/>
        </p:nvSpPr>
        <p:spPr>
          <a:xfrm>
            <a:off x="646111" y="1943100"/>
            <a:ext cx="398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sport I play is baseball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1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</a:t>
            </a:r>
            <a:r>
              <a:rPr lang="en-US" dirty="0" err="1" smtClean="0"/>
              <a:t>Tv</a:t>
            </a:r>
            <a:r>
              <a:rPr lang="en-US" dirty="0" smtClean="0"/>
              <a:t>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05" y="1676400"/>
            <a:ext cx="5079365" cy="5003799"/>
          </a:xfrm>
        </p:spPr>
      </p:pic>
      <p:sp>
        <p:nvSpPr>
          <p:cNvPr id="3" name="TextBox 2"/>
          <p:cNvSpPr txBox="1"/>
          <p:nvPr/>
        </p:nvSpPr>
        <p:spPr>
          <a:xfrm>
            <a:off x="646111" y="2159000"/>
            <a:ext cx="362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 </a:t>
            </a:r>
            <a:r>
              <a:rPr lang="en-US" dirty="0" err="1" smtClean="0"/>
              <a:t>Tv</a:t>
            </a:r>
            <a:r>
              <a:rPr lang="en-US" dirty="0" smtClean="0"/>
              <a:t> show is EPSN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229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All About Me</vt:lpstr>
      <vt:lpstr>WHERE I LIKE TO VISIT</vt:lpstr>
      <vt:lpstr>FAVORITE TEAM</vt:lpstr>
      <vt:lpstr>FAVORITE SUBJECT</vt:lpstr>
      <vt:lpstr>My Favorite Color</vt:lpstr>
      <vt:lpstr>Favorite NFL Team</vt:lpstr>
      <vt:lpstr>FAVORITE BASKETBALL PLAYER</vt:lpstr>
      <vt:lpstr>A SPORT I PLAY</vt:lpstr>
      <vt:lpstr>My Favorite Tv Show</vt:lpstr>
      <vt:lpstr>My Favorite Movie</vt:lpstr>
      <vt:lpstr>My Favorite Actor</vt:lpstr>
      <vt:lpstr>My Favorite Actress</vt:lpstr>
      <vt:lpstr>My Favorite Rapper</vt:lpstr>
      <vt:lpstr>My Favorite Album</vt:lpstr>
      <vt:lpstr> My Favorite Group</vt:lpstr>
      <vt:lpstr>Where I Grew Up</vt:lpstr>
      <vt:lpstr>My Favorite Truck</vt:lpstr>
      <vt:lpstr>My Favorite Football Player</vt:lpstr>
      <vt:lpstr>My Favorite Sport</vt:lpstr>
      <vt:lpstr>THE END</vt:lpstr>
    </vt:vector>
  </TitlesOfParts>
  <Company>Elmore County BOE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tkillingsworth5005</dc:creator>
  <cp:lastModifiedBy>tkillingsworth5005</cp:lastModifiedBy>
  <cp:revision>22</cp:revision>
  <dcterms:created xsi:type="dcterms:W3CDTF">2015-11-12T20:17:53Z</dcterms:created>
  <dcterms:modified xsi:type="dcterms:W3CDTF">2015-11-18T20:35:05Z</dcterms:modified>
</cp:coreProperties>
</file>