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5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3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5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0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93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81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12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4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0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8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2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0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F39F7A-5632-47CE-8A38-47B64E369876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5B4379-AF4B-49EE-A347-A9CAB2BF5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Treyy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Sport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80" y="2557463"/>
            <a:ext cx="2564440" cy="3317875"/>
          </a:xfrm>
        </p:spPr>
      </p:pic>
    </p:spTree>
    <p:extLst>
      <p:ext uri="{BB962C8B-B14F-4D97-AF65-F5344CB8AC3E}">
        <p14:creationId xmlns:p14="http://schemas.microsoft.com/office/powerpoint/2010/main" val="391603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768437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My Favorite </a:t>
            </a:r>
            <a:r>
              <a:rPr lang="en-US" dirty="0"/>
              <a:t>C</a:t>
            </a:r>
            <a:r>
              <a:rPr lang="en-US" dirty="0" smtClean="0"/>
              <a:t>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68" y="2557463"/>
            <a:ext cx="4537264" cy="3317875"/>
          </a:xfrm>
        </p:spPr>
      </p:pic>
    </p:spTree>
    <p:extLst>
      <p:ext uri="{BB962C8B-B14F-4D97-AF65-F5344CB8AC3E}">
        <p14:creationId xmlns:p14="http://schemas.microsoft.com/office/powerpoint/2010/main" val="28139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</a:t>
            </a:r>
            <a:r>
              <a:rPr lang="en-US" dirty="0" err="1" smtClean="0"/>
              <a:t>Tv</a:t>
            </a:r>
            <a:r>
              <a:rPr lang="en-US" dirty="0" smtClean="0"/>
              <a:t>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13" y="2285999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200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64880"/>
            <a:ext cx="9601196" cy="1303867"/>
          </a:xfrm>
        </p:spPr>
        <p:txBody>
          <a:bodyPr/>
          <a:lstStyle/>
          <a:p>
            <a:r>
              <a:rPr lang="en-US" dirty="0" smtClean="0"/>
              <a:t>My Favorite Movie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36" y="2873914"/>
            <a:ext cx="3729127" cy="2857500"/>
          </a:xfrm>
        </p:spPr>
      </p:pic>
    </p:spTree>
    <p:extLst>
      <p:ext uri="{BB962C8B-B14F-4D97-AF65-F5344CB8AC3E}">
        <p14:creationId xmlns:p14="http://schemas.microsoft.com/office/powerpoint/2010/main" val="393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/>
              <a:t>F</a:t>
            </a:r>
            <a:r>
              <a:rPr lang="en-US" dirty="0" smtClean="0"/>
              <a:t>avorite Actor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1" y="3063695"/>
            <a:ext cx="4502988" cy="2857500"/>
          </a:xfrm>
        </p:spPr>
      </p:pic>
    </p:spTree>
    <p:extLst>
      <p:ext uri="{BB962C8B-B14F-4D97-AF65-F5344CB8AC3E}">
        <p14:creationId xmlns:p14="http://schemas.microsoft.com/office/powerpoint/2010/main" val="251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Actress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3340100"/>
            <a:ext cx="1638300" cy="1752600"/>
          </a:xfrm>
        </p:spPr>
      </p:pic>
    </p:spTree>
    <p:extLst>
      <p:ext uri="{BB962C8B-B14F-4D97-AF65-F5344CB8AC3E}">
        <p14:creationId xmlns:p14="http://schemas.microsoft.com/office/powerpoint/2010/main" val="31052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Rapper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3538777"/>
            <a:ext cx="3267075" cy="1838325"/>
          </a:xfrm>
        </p:spPr>
      </p:pic>
    </p:spTree>
    <p:extLst>
      <p:ext uri="{BB962C8B-B14F-4D97-AF65-F5344CB8AC3E}">
        <p14:creationId xmlns:p14="http://schemas.microsoft.com/office/powerpoint/2010/main" val="20743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Album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2" y="3403630"/>
            <a:ext cx="3729127" cy="2143125"/>
          </a:xfrm>
        </p:spPr>
      </p:pic>
    </p:spTree>
    <p:extLst>
      <p:ext uri="{BB962C8B-B14F-4D97-AF65-F5344CB8AC3E}">
        <p14:creationId xmlns:p14="http://schemas.microsoft.com/office/powerpoint/2010/main" val="473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My Favorite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65" y="2505705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4229233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30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All about me</vt:lpstr>
      <vt:lpstr>My Favorite Color</vt:lpstr>
      <vt:lpstr>My Favorite Tv Show</vt:lpstr>
      <vt:lpstr>My Favorite Movie</vt:lpstr>
      <vt:lpstr>My Favorite Actor</vt:lpstr>
      <vt:lpstr>My Favorite Actress</vt:lpstr>
      <vt:lpstr>My Favorite Rapper</vt:lpstr>
      <vt:lpstr>My Favorite Album</vt:lpstr>
      <vt:lpstr> My Favorite Group</vt:lpstr>
      <vt:lpstr>My Favorite Sport</vt:lpstr>
    </vt:vector>
  </TitlesOfParts>
  <Company>Elmore County BOE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tkillingsworth5005</dc:creator>
  <cp:lastModifiedBy>tkillingsworth5005</cp:lastModifiedBy>
  <cp:revision>6</cp:revision>
  <dcterms:created xsi:type="dcterms:W3CDTF">2015-11-12T20:17:53Z</dcterms:created>
  <dcterms:modified xsi:type="dcterms:W3CDTF">2015-11-12T21:13:23Z</dcterms:modified>
</cp:coreProperties>
</file>